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data\mor0019$\Reality%20Bites\Work%20folder\Restaurant\mor0019_excel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-data\mor0019$\Reality%20Bites\Work%20folder\Restaurant\mor0019_exce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hart>
    <c:plotArea>
      <c:layout>
        <c:manualLayout>
          <c:layoutTarget val="inner"/>
          <c:xMode val="edge"/>
          <c:yMode val="edge"/>
          <c:x val="0.10712842367788407"/>
          <c:y val="6.6573778977215392E-2"/>
          <c:w val="0.86568208085441223"/>
          <c:h val="0.81981014450763556"/>
        </c:manualLayout>
      </c:layout>
      <c:barChart>
        <c:barDir val="col"/>
        <c:grouping val="clustered"/>
        <c:ser>
          <c:idx val="0"/>
          <c:order val="0"/>
          <c:cat>
            <c:strRef>
              <c:f>Sheet2!$A$2:$F$2</c:f>
              <c:strCache>
                <c:ptCount val="6"/>
                <c:pt idx="0">
                  <c:v>rent</c:v>
                </c:pt>
                <c:pt idx="1">
                  <c:v>electricity</c:v>
                </c:pt>
                <c:pt idx="2">
                  <c:v>employment</c:v>
                </c:pt>
                <c:pt idx="3">
                  <c:v>water</c:v>
                </c:pt>
                <c:pt idx="4">
                  <c:v>ingredients</c:v>
                </c:pt>
                <c:pt idx="5">
                  <c:v>tables and chairs</c:v>
                </c:pt>
              </c:strCache>
            </c:strRef>
          </c:cat>
          <c:val>
            <c:numRef>
              <c:f>Sheet2!$A$3:$F$3</c:f>
              <c:numCache>
                <c:formatCode>"$"#,##0.00</c:formatCode>
                <c:ptCount val="6"/>
                <c:pt idx="0">
                  <c:v>100</c:v>
                </c:pt>
                <c:pt idx="1">
                  <c:v>90</c:v>
                </c:pt>
                <c:pt idx="2">
                  <c:v>1000</c:v>
                </c:pt>
                <c:pt idx="3">
                  <c:v>50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axId val="150198144"/>
        <c:axId val="149782528"/>
      </c:barChart>
      <c:catAx>
        <c:axId val="15019814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149782528"/>
        <c:crosses val="autoZero"/>
        <c:auto val="1"/>
        <c:lblAlgn val="ctr"/>
        <c:lblOffset val="100"/>
      </c:catAx>
      <c:valAx>
        <c:axId val="149782528"/>
        <c:scaling>
          <c:orientation val="minMax"/>
        </c:scaling>
        <c:axPos val="l"/>
        <c:majorGridlines/>
        <c:numFmt formatCode="&quot;$&quot;#,##0.00" sourceLinked="1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15019814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AU"/>
  <c:chart>
    <c:plotArea>
      <c:layout>
        <c:manualLayout>
          <c:layoutTarget val="inner"/>
          <c:xMode val="edge"/>
          <c:yMode val="edge"/>
          <c:x val="0.14783552055993004"/>
          <c:y val="5.1400554097404488E-2"/>
          <c:w val="0.7763602362204739"/>
          <c:h val="0.49577172645086032"/>
        </c:manualLayout>
      </c:layout>
      <c:barChart>
        <c:barDir val="col"/>
        <c:grouping val="clustered"/>
        <c:ser>
          <c:idx val="0"/>
          <c:order val="0"/>
          <c:cat>
            <c:strRef>
              <c:f>Sheet1!$A$2:$A$32</c:f>
              <c:strCache>
                <c:ptCount val="31"/>
                <c:pt idx="0">
                  <c:v>Spring rolls</c:v>
                </c:pt>
                <c:pt idx="1">
                  <c:v>porkchops</c:v>
                </c:pt>
                <c:pt idx="2">
                  <c:v>nachos</c:v>
                </c:pt>
                <c:pt idx="3">
                  <c:v>barlic bread</c:v>
                </c:pt>
                <c:pt idx="4">
                  <c:v>barbeque baboy</c:v>
                </c:pt>
                <c:pt idx="5">
                  <c:v>seafood salad</c:v>
                </c:pt>
                <c:pt idx="6">
                  <c:v>crab soup</c:v>
                </c:pt>
                <c:pt idx="7">
                  <c:v>naormal salad</c:v>
                </c:pt>
                <c:pt idx="8">
                  <c:v>coleslaw</c:v>
                </c:pt>
                <c:pt idx="9">
                  <c:v>lemonade</c:v>
                </c:pt>
                <c:pt idx="10">
                  <c:v>coke</c:v>
                </c:pt>
                <c:pt idx="11">
                  <c:v>solo</c:v>
                </c:pt>
                <c:pt idx="12">
                  <c:v>fanta</c:v>
                </c:pt>
                <c:pt idx="13">
                  <c:v>wine</c:v>
                </c:pt>
                <c:pt idx="14">
                  <c:v>beer</c:v>
                </c:pt>
                <c:pt idx="15">
                  <c:v>icecream</c:v>
                </c:pt>
                <c:pt idx="16">
                  <c:v>mango</c:v>
                </c:pt>
                <c:pt idx="17">
                  <c:v>fruitsalad</c:v>
                </c:pt>
                <c:pt idx="18">
                  <c:v>chocolatemousse</c:v>
                </c:pt>
                <c:pt idx="19">
                  <c:v>gelato</c:v>
                </c:pt>
                <c:pt idx="20">
                  <c:v>friedrice</c:v>
                </c:pt>
                <c:pt idx="21">
                  <c:v>bihon</c:v>
                </c:pt>
                <c:pt idx="22">
                  <c:v>canton</c:v>
                </c:pt>
                <c:pt idx="23">
                  <c:v>lechon</c:v>
                </c:pt>
                <c:pt idx="24">
                  <c:v>adobo</c:v>
                </c:pt>
                <c:pt idx="25">
                  <c:v>caldereta</c:v>
                </c:pt>
                <c:pt idx="26">
                  <c:v>tocino</c:v>
                </c:pt>
                <c:pt idx="27">
                  <c:v>tahong</c:v>
                </c:pt>
                <c:pt idx="28">
                  <c:v>fish'n'chips</c:v>
                </c:pt>
                <c:pt idx="29">
                  <c:v>nuggets'n'chips</c:v>
                </c:pt>
                <c:pt idx="30">
                  <c:v>spaghetti/lasangna</c:v>
                </c:pt>
              </c:strCache>
            </c:strRef>
          </c:cat>
          <c:val>
            <c:numRef>
              <c:f>Sheet1!$B$2:$B$32</c:f>
              <c:numCache>
                <c:formatCode>"$"#,##0.00;[Red]\-"$"#,##0.00</c:formatCode>
                <c:ptCount val="31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  <c:pt idx="12">
                  <c:v>0.5</c:v>
                </c:pt>
                <c:pt idx="13">
                  <c:v>50</c:v>
                </c:pt>
                <c:pt idx="14">
                  <c:v>10</c:v>
                </c:pt>
                <c:pt idx="15">
                  <c:v>0</c:v>
                </c:pt>
                <c:pt idx="16">
                  <c:v>1</c:v>
                </c:pt>
                <c:pt idx="17">
                  <c:v>0</c:v>
                </c:pt>
                <c:pt idx="18">
                  <c:v>1.5</c:v>
                </c:pt>
                <c:pt idx="19">
                  <c:v>0</c:v>
                </c:pt>
                <c:pt idx="20">
                  <c:v>10</c:v>
                </c:pt>
                <c:pt idx="21">
                  <c:v>10</c:v>
                </c:pt>
                <c:pt idx="22">
                  <c:v>20</c:v>
                </c:pt>
                <c:pt idx="23">
                  <c:v>90</c:v>
                </c:pt>
                <c:pt idx="24">
                  <c:v>10</c:v>
                </c:pt>
                <c:pt idx="25">
                  <c:v>10</c:v>
                </c:pt>
                <c:pt idx="26">
                  <c:v>10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</c:numCache>
            </c:numRef>
          </c:val>
        </c:ser>
        <c:axId val="149795200"/>
        <c:axId val="149796736"/>
      </c:barChart>
      <c:catAx>
        <c:axId val="14979520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149796736"/>
        <c:crosses val="autoZero"/>
        <c:auto val="1"/>
        <c:lblAlgn val="ctr"/>
        <c:lblOffset val="100"/>
      </c:catAx>
      <c:valAx>
        <c:axId val="149796736"/>
        <c:scaling>
          <c:orientation val="minMax"/>
        </c:scaling>
        <c:axPos val="l"/>
        <c:majorGridlines/>
        <c:numFmt formatCode="&quot;$&quot;#,##0.00;[Red]\-&quot;$&quot;#,##0.00" sourceLinked="1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14979520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EA83D-0941-4206-9A16-F680F81A2A7C}" type="datetimeFigureOut">
              <a:rPr lang="en-US" smtClean="0"/>
              <a:pPr/>
              <a:t>12/8/2009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9F460-9CE6-48D1-8684-3C4F601C970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428768">
            <a:off x="1440267" y="268945"/>
            <a:ext cx="67308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Bunny’s Filipino restaurant and club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19838659">
            <a:off x="-13165" y="394346"/>
            <a:ext cx="228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    </a:t>
            </a:r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(\ /)</a:t>
            </a:r>
          </a:p>
          <a:p>
            <a:pPr lvl="0" algn="ctr"/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   ( .  .) C(“) (“)</a:t>
            </a:r>
            <a:endParaRPr lang="en-US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 rot="369722">
            <a:off x="5225457" y="1965543"/>
            <a:ext cx="351067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 is where you can eat Filipino 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Food.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0593198">
            <a:off x="1203729" y="2321036"/>
            <a:ext cx="443345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Grand opening</a:t>
            </a:r>
          </a:p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 weekend</a:t>
            </a:r>
          </a:p>
        </p:txBody>
      </p:sp>
      <p:sp>
        <p:nvSpPr>
          <p:cNvPr id="8" name="Rectangle 7"/>
          <p:cNvSpPr/>
          <p:nvPr/>
        </p:nvSpPr>
        <p:spPr>
          <a:xfrm rot="576951">
            <a:off x="-443105" y="3525951"/>
            <a:ext cx="228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Don’t miss out</a:t>
            </a:r>
            <a:endParaRPr lang="en-US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10800000" flipV="1">
            <a:off x="1500164" y="4751592"/>
            <a:ext cx="734244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Invite all your friends for dinner lunch or breakfast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12053" y="214290"/>
            <a:ext cx="383194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food is great and the party never stops</a:t>
            </a:r>
            <a:endParaRPr lang="en-US" sz="1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28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     (\ /)      </a:t>
            </a:r>
          </a:p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    ( .  .)  </a:t>
            </a:r>
          </a:p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Harlow Solid Italic" pitchFamily="82" charset="0"/>
              </a:rPr>
              <a:t>C(“) (“)</a:t>
            </a:r>
            <a:endParaRPr lang="en-US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Harlow Solid Italic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43042" y="0"/>
            <a:ext cx="70008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Bunny’s Filipino restaurant and club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357430"/>
            <a:ext cx="4592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Opening hours: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286124"/>
            <a:ext cx="8605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Mon- Fri: 9:30 am – 12:00 am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42940" y="4272677"/>
            <a:ext cx="92869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Sat – Sun: 9:30 am – whenever you leave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(Before 5:00 am)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48103" y="1571612"/>
            <a:ext cx="436196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food is great and the party doesn’t stop</a:t>
            </a:r>
            <a:endParaRPr lang="en-US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or0019_menu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r0019_menu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0" y="785794"/>
          <a:ext cx="9144000" cy="29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398357" y="0"/>
            <a:ext cx="7531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Monthly bill and earnings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0" y="4000504"/>
          <a:ext cx="9144000" cy="2857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2" y="0"/>
            <a:ext cx="8419035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My earnings will be </a:t>
            </a:r>
          </a:p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Approximately $1,165.00 a month. </a:t>
            </a:r>
          </a:p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Weekly if business</a:t>
            </a:r>
          </a:p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is good it comes to $277.</a:t>
            </a:r>
          </a:p>
          <a:p>
            <a:pPr algn="ctr"/>
            <a:r>
              <a:rPr lang="en-US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The total not including the</a:t>
            </a:r>
          </a:p>
          <a:p>
            <a:pPr algn="ctr"/>
            <a:r>
              <a:rPr lang="en-US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bill is approximately $1,665.00.</a:t>
            </a:r>
          </a:p>
          <a:p>
            <a:pPr algn="ctr"/>
            <a:r>
              <a:rPr lang="en-US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The bill is - $500</a:t>
            </a:r>
            <a:endParaRPr lang="en-US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r0019_restaurantfloorpl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56"/>
            <a:ext cx="9144000" cy="61261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32" y="0"/>
            <a:ext cx="3113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First floor 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r0019_restaurantfloorpla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9144000" cy="60722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3799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Second floor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147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2009-11-30T22:26:15Z</dcterms:created>
  <dcterms:modified xsi:type="dcterms:W3CDTF">2009-12-07T23:19:20Z</dcterms:modified>
</cp:coreProperties>
</file>